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F5731-2A26-32F3-C43A-8B7EB3BC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60230A-F630-10CD-CC9A-FCF5364DE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F0B6F-1DEF-1D1E-3EBD-8B1DFC7E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4B6384-2263-1F59-BEC2-70D74D12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FB90DE-6202-944D-453E-1A1B45CF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A211B-49D5-D027-AE95-7BEA23C6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A73731-8C34-B461-5657-FC841416B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4FB3C4-35F3-3E77-19B9-B5B79AEC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829165-33DE-9131-0868-14086D26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876D2D-D9BD-C747-D4DD-600803F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3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05D701-DA6F-61B4-E21F-73261F6D7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2FC43B-BD60-2BFD-1048-40D7B7B70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89191-5E79-2932-0329-4D3FEF53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7E925E-0213-5CE9-A487-0F573E1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E8718-E81F-2552-8FFE-CE75139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2B5BB-8BA6-19D2-D0D1-8D0EF897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F46837-95C4-C5E1-747D-74C9A7BC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8186E1-1502-CE30-14D6-29CE82E9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F91E1-A1CC-96AB-87B7-91FFD264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09087-2418-82FB-1DAF-B64B892C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164D5-350A-8C36-1AF8-0F6F75C8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A128B-B38E-9D22-031F-7DB18617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84CC6-DBFF-90EC-DE30-695B6EB9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FE044-326A-4CCA-7165-5C83EB74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72832-8137-D2B5-749C-2592133A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58AC2-99CC-951B-5B5A-26A19FAC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17765-30C9-F094-E093-82B5378F9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811423-84AE-AB8B-6BBC-CD7E704DD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D4D65C-22F9-6D78-5DFC-53ACB335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71A548-3B92-8F44-12FE-7D0A9CD5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2DB0A0-643A-13ED-03F1-F3478520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101C1-1A62-0A8E-4809-15E0560E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A6222E-053E-1754-F3DE-113F929AB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51A7BD-89E9-2AC5-E641-5859FB65D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7A217C-BFDA-A6BB-9A54-03F98E9C5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57BA09-27B3-42E2-65C4-86C01D381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70C407-EB9A-0796-6778-E1453935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ECB6B9-597F-79FD-CBC7-FC164547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F8AB98-31A1-2BC9-8FFF-0C926DA1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2E061-AF66-D2C5-0654-BA300F84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382B7F-93E2-C978-D4CD-79279F81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794DD6-7AFF-B168-85C5-D6F46831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692AEF-EA34-13CE-7E2B-D3C6E94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DD78F0-7549-785D-45EE-FBB1778D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40F743-7086-37AB-BF48-41ADD5A5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01FA56-09E0-A8DC-4974-433EA6AA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28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4C735-7833-9B00-109F-A6C47A33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04046-7AD1-1589-D5FE-A7AF0D92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1DEC88-ADC0-A9F1-ED20-88C2DF062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6B13A6-B658-F7BC-FFA0-7F2BAB5C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DF8ADC-3F4E-0C6E-17DB-6DF6EA18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A04FE4-1DE8-BB3F-4D9F-8FFA14AB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5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8DF03-1CA9-437C-C327-85C042C6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81250F-A005-9B62-DCB4-93EB47481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0E252-3140-E20C-5379-DE889FAB3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DCB667-824B-4191-29C3-128BAA77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789B8D-371F-495C-4E9E-057830D5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6E931D-262D-C773-7928-A2398677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1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CE7180-7AD9-8827-991D-ECE46968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445D54-406E-F062-8F3C-B1BFEC844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DBF22-89CB-3AE3-0F84-7C25C2BD5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EE2547-02EA-4030-A7C1-27B8C8653A0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D98754-FEC4-3517-2EB3-DA31254B6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54EA2-1111-A0A0-85FC-24BD2439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46BB1-4AB8-4C9B-9A77-1081F51DA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15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E519D-A0A4-6EA5-3C86-DAEB022C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ACB69-E852-DC14-CC92-9C2D4D47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Visage humain, habits, sourire, femme&#10;&#10;Le contenu généré par l’IA peut être incorrect.">
            <a:extLst>
              <a:ext uri="{FF2B5EF4-FFF2-40B4-BE49-F238E27FC236}">
                <a16:creationId xmlns:a16="http://schemas.microsoft.com/office/drawing/2014/main" id="{6E27BA92-9012-16D7-2309-8A16B044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" y="23337"/>
            <a:ext cx="12127017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0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Site web&#10;&#10;Le contenu généré par l’IA peut être incorrect.">
            <a:extLst>
              <a:ext uri="{FF2B5EF4-FFF2-40B4-BE49-F238E27FC236}">
                <a16:creationId xmlns:a16="http://schemas.microsoft.com/office/drawing/2014/main" id="{4B1F166C-9E7F-35B2-C183-DD27BE3B1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9047"/>
            <a:ext cx="1214607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0B47BB37-8BD8-69BA-7725-DC11A01B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" y="9047"/>
            <a:ext cx="12136544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8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3E4A5449-A0E4-C6D6-4C59-A1D55AA9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3811"/>
            <a:ext cx="12146070" cy="68303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53C918-2CBF-CA7C-0A12-B96441FC9777}"/>
              </a:ext>
            </a:extLst>
          </p:cNvPr>
          <p:cNvSpPr/>
          <p:nvPr/>
        </p:nvSpPr>
        <p:spPr>
          <a:xfrm>
            <a:off x="7212330" y="310801"/>
            <a:ext cx="904875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884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DSL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Camille Galvan</dc:creator>
  <cp:lastModifiedBy>Camille Galvan</cp:lastModifiedBy>
  <cp:revision>1</cp:revision>
  <dcterms:created xsi:type="dcterms:W3CDTF">2026-01-13T10:19:02Z</dcterms:created>
  <dcterms:modified xsi:type="dcterms:W3CDTF">2026-01-13T10:39:57Z</dcterms:modified>
</cp:coreProperties>
</file>